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75" r:id="rId5"/>
    <p:sldId id="262" r:id="rId6"/>
    <p:sldId id="261" r:id="rId7"/>
    <p:sldId id="266" r:id="rId8"/>
    <p:sldId id="263" r:id="rId9"/>
    <p:sldId id="264" r:id="rId10"/>
    <p:sldId id="265" r:id="rId11"/>
    <p:sldId id="272" r:id="rId12"/>
    <p:sldId id="267" r:id="rId13"/>
    <p:sldId id="269" r:id="rId14"/>
    <p:sldId id="271" r:id="rId15"/>
    <p:sldId id="276" r:id="rId16"/>
    <p:sldId id="274" r:id="rId17"/>
    <p:sldId id="277" r:id="rId18"/>
    <p:sldId id="270" r:id="rId19"/>
    <p:sldId id="259" r:id="rId20"/>
    <p:sldId id="26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07.05.2020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07.05.2020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07.05.2020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Olga\Desktop\275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rot="21277608">
            <a:off x="1571306" y="1709835"/>
            <a:ext cx="3361157" cy="369331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Видеопрезентация</a:t>
            </a:r>
            <a:r>
              <a:rPr lang="ru-RU" sz="2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подготовлена воспитателями Климовой О.Ю. и Ивановой Г.А.</a:t>
            </a:r>
          </a:p>
          <a:p>
            <a:pPr algn="ctr"/>
            <a:r>
              <a:rPr lang="ru-RU" sz="2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ГБОУ Школа № 1512, дошкольные группы «</a:t>
            </a:r>
            <a:r>
              <a:rPr lang="ru-RU" sz="2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Семицветик</a:t>
            </a:r>
            <a:r>
              <a:rPr lang="ru-RU" sz="2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2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Косинская</a:t>
            </a:r>
            <a:r>
              <a:rPr lang="ru-RU" sz="2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4А</a:t>
            </a:r>
            <a:endParaRPr lang="ru-RU" sz="2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301557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Olga\Desktop\6,05,2020-8,05,2020\видео презентация 9 мая\post_5c9d4c0b67431-399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052736"/>
            <a:ext cx="2980358" cy="448174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Olga\Desktop\zn3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1104378"/>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6396335"/>
            <a:ext cx="8208912" cy="338554"/>
          </a:xfrm>
          <a:prstGeom prst="rect">
            <a:avLst/>
          </a:prstGeom>
        </p:spPr>
        <p:txBody>
          <a:bodyPr wrap="square">
            <a:spAutoFit/>
          </a:bodyPr>
          <a:lstStyle/>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День Победы и взрослые и дети отдают дань уважения и памяти подвигу прадедов</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609909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Olga\Desktop\6,05,2020-8,05,2020\9 мая 2\post_5c9d4ec193c60-600x3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56792"/>
            <a:ext cx="5175576" cy="3312368"/>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Olga\Desktop\zn3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9184" y="1340768"/>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6434277"/>
            <a:ext cx="8496944" cy="369332"/>
          </a:xfrm>
          <a:prstGeom prst="rect">
            <a:avLst/>
          </a:prstGeom>
        </p:spPr>
        <p:txBody>
          <a:bodyPr wrap="squar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годы войны в тылу трудились даже малыши</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140545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Olga\Desktop\6,05,2020-8,05,2020\видео презентация 9 мая\post_5c9d4c0480e3e-600x3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28800"/>
            <a:ext cx="4764360" cy="315142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Olga\Desktop\zn3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687" y="1340768"/>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6396335"/>
            <a:ext cx="7776864" cy="369332"/>
          </a:xfrm>
          <a:prstGeom prst="rect">
            <a:avLst/>
          </a:prstGeom>
        </p:spPr>
        <p:txBody>
          <a:bodyPr wrap="squar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Символы  праздника георгиевская ленточка и гвоздики</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766290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Olga\Desktop\6,05,2020-8,05,2020\9 мая 2\post_5c9d4ebde183b-600x3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28800"/>
            <a:ext cx="5129857"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Olga\Desktop\zn3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3465" y="1196752"/>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7477" y="6459924"/>
            <a:ext cx="7992888" cy="369332"/>
          </a:xfrm>
          <a:prstGeom prst="rect">
            <a:avLst/>
          </a:prstGeom>
        </p:spPr>
        <p:txBody>
          <a:bodyPr wrap="squar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Люди долгих 4 года ждали Победы над фашистами</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925302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Olga\Desktop\6,05,2020-8,05,2020\9 мая 2\post_5c9d4ec408632-600x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39" y="2158988"/>
            <a:ext cx="5277859"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Olga\Desktop\zn3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3474" y="1268760"/>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1607" y="6373827"/>
            <a:ext cx="8496944" cy="369332"/>
          </a:xfrm>
          <a:prstGeom prst="rect">
            <a:avLst/>
          </a:prstGeom>
        </p:spPr>
        <p:txBody>
          <a:bodyPr wrap="squar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Георгия Константиновича Жукова называют Маршалом Победы</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024890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ga\Desktop\zn3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011560"/>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87624" y="1033915"/>
            <a:ext cx="4392487" cy="46166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100" dirty="0"/>
              <a:t>Солдаты, сражавшиеся за будущие поколения, за потомков, стали настоящими героями, которых нужно помнить. Для нас и для тех, кто родится позже, важно знать и помнить о ВОВ.</a:t>
            </a:r>
          </a:p>
          <a:p>
            <a:r>
              <a:rPr lang="ru-RU" sz="2100" dirty="0"/>
              <a:t>В честь погибших и воевавших установлены памятники по всей стране, а также Вечный огонь — символ памяти о страшных событиях. Каждый год по всей стране отмечается праздник День Победы с обязательным салютом в честь мира на нашей земле».</a:t>
            </a:r>
          </a:p>
        </p:txBody>
      </p:sp>
    </p:spTree>
    <p:extLst>
      <p:ext uri="{BB962C8B-B14F-4D97-AF65-F5344CB8AC3E}">
        <p14:creationId xmlns:p14="http://schemas.microsoft.com/office/powerpoint/2010/main" val="1237040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ga\Desktop\zn3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011560"/>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91680" y="1124744"/>
            <a:ext cx="3837008" cy="489364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600" dirty="0"/>
              <a:t>В этот день мы поздравляем ветеранов и друг друга с тем, что сегодня живём под мирным небом</a:t>
            </a:r>
            <a:r>
              <a:rPr lang="ru-RU" sz="2600" dirty="0" smtClean="0"/>
              <a:t>».</a:t>
            </a:r>
          </a:p>
          <a:p>
            <a:r>
              <a:rPr lang="ru-RU" sz="2600" dirty="0" smtClean="0"/>
              <a:t>Каждый </a:t>
            </a:r>
            <a:r>
              <a:rPr lang="ru-RU" sz="2600" dirty="0"/>
              <a:t>год по всей стране отмечается праздник День Победы с обязательным салютом в честь мира на нашей земле».</a:t>
            </a:r>
          </a:p>
          <a:p>
            <a:endParaRPr lang="ru-RU" sz="2600" dirty="0"/>
          </a:p>
        </p:txBody>
      </p:sp>
    </p:spTree>
    <p:extLst>
      <p:ext uri="{BB962C8B-B14F-4D97-AF65-F5344CB8AC3E}">
        <p14:creationId xmlns:p14="http://schemas.microsoft.com/office/powerpoint/2010/main" val="2642036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ga\Desktop\zn3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978842"/>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259632" y="1412776"/>
            <a:ext cx="4167367" cy="390876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300" dirty="0" smtClean="0"/>
              <a:t>Вопросы для обсуждения</a:t>
            </a:r>
            <a:endParaRPr lang="ru-RU" sz="3300" dirty="0"/>
          </a:p>
          <a:p>
            <a:pPr marL="514350" lvl="0" indent="-514350">
              <a:buAutoNum type="arabicPeriod"/>
            </a:pPr>
            <a:r>
              <a:rPr lang="ru-RU" sz="2600" dirty="0" smtClean="0"/>
              <a:t>Какой праздник</a:t>
            </a:r>
          </a:p>
          <a:p>
            <a:pPr lvl="0"/>
            <a:r>
              <a:rPr lang="ru-RU" sz="2600" dirty="0" smtClean="0"/>
              <a:t>отмечается 9 </a:t>
            </a:r>
            <a:r>
              <a:rPr lang="ru-RU" sz="2600" dirty="0" smtClean="0"/>
              <a:t>Мая</a:t>
            </a:r>
            <a:r>
              <a:rPr lang="ru-RU" sz="2600" dirty="0"/>
              <a:t>?</a:t>
            </a:r>
          </a:p>
          <a:p>
            <a:pPr lvl="0"/>
            <a:r>
              <a:rPr lang="ru-RU" sz="2600" dirty="0" smtClean="0"/>
              <a:t>2.   Сколько </a:t>
            </a:r>
            <a:r>
              <a:rPr lang="ru-RU" sz="2600" dirty="0"/>
              <a:t>длилась война?</a:t>
            </a:r>
          </a:p>
          <a:p>
            <a:pPr lvl="0"/>
            <a:r>
              <a:rPr lang="ru-RU" sz="2600" dirty="0" smtClean="0"/>
              <a:t>3.   Кто </a:t>
            </a:r>
            <a:r>
              <a:rPr lang="ru-RU" sz="2600" dirty="0"/>
              <a:t>сражался за </a:t>
            </a:r>
            <a:r>
              <a:rPr lang="ru-RU" sz="2600" dirty="0" smtClean="0"/>
              <a:t>нашу Родину</a:t>
            </a:r>
            <a:r>
              <a:rPr lang="ru-RU" sz="2600" dirty="0"/>
              <a:t>?</a:t>
            </a:r>
          </a:p>
          <a:p>
            <a:pPr lvl="0"/>
            <a:r>
              <a:rPr lang="ru-RU" sz="2600" dirty="0" smtClean="0"/>
              <a:t>4.   Кого </a:t>
            </a:r>
            <a:r>
              <a:rPr lang="ru-RU" sz="2600" dirty="0"/>
              <a:t>мы называем ветеранами?</a:t>
            </a:r>
          </a:p>
        </p:txBody>
      </p:sp>
    </p:spTree>
    <p:extLst>
      <p:ext uri="{BB962C8B-B14F-4D97-AF65-F5344CB8AC3E}">
        <p14:creationId xmlns:p14="http://schemas.microsoft.com/office/powerpoint/2010/main" val="377091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Olga\Desktop\6,05,2020-8,05,2020\9 мая 2\post_5c9d4ec37beba-600x3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84784"/>
            <a:ext cx="5148759" cy="3312368"/>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Olga\Desktop\zn3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340768"/>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83568" y="6396335"/>
            <a:ext cx="6480720" cy="369332"/>
          </a:xfrm>
          <a:prstGeom prst="rect">
            <a:avLst/>
          </a:prstGeom>
        </p:spPr>
        <p:txBody>
          <a:bodyPr wrap="squar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Торжества в День Победы традиционно завершаются салютом</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303284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Olga\Desktop\6,05,2020-8,05,2020\видео презентация 9 мая\post_5c9d4c0628a3d-600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87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ga\Desktop\zn3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011560"/>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11036" y="1520591"/>
            <a:ext cx="4752528"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200" dirty="0"/>
              <a:t>«Когда наши прабабушки и прадедушки были маленькими, может, чуть старше вас нынешних, на нашей Родине началась война, так как на неё напали враги, пожелавшие, чтобы все жили по тем правилам, которые будут ими установлены. Но граждане страны не хотели так жить. </a:t>
            </a:r>
            <a:endParaRPr lang="ru-RU" sz="2200" dirty="0" smtClean="0"/>
          </a:p>
          <a:p>
            <a:r>
              <a:rPr lang="ru-RU" sz="2200" dirty="0" smtClean="0"/>
              <a:t>К </a:t>
            </a:r>
            <a:r>
              <a:rPr lang="ru-RU" sz="2200" dirty="0"/>
              <a:t>сожалению, многие жители погибли.</a:t>
            </a:r>
          </a:p>
        </p:txBody>
      </p:sp>
    </p:spTree>
    <p:extLst>
      <p:ext uri="{BB962C8B-B14F-4D97-AF65-F5344CB8AC3E}">
        <p14:creationId xmlns:p14="http://schemas.microsoft.com/office/powerpoint/2010/main" val="9459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Olga\Desktop\i.123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6"/>
            <a:ext cx="9143999" cy="685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005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ga\Desktop\zn3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011560"/>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01935" y="1182037"/>
            <a:ext cx="4713921" cy="449353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600" dirty="0"/>
              <a:t>«Великой Отечественной войной называют четыре года, в которые наш народ защищал страну от врагов — фашистов. Великой эта война названа потому, что вся огромная страна была захвачена </a:t>
            </a:r>
            <a:r>
              <a:rPr lang="ru-RU" sz="2600" dirty="0" smtClean="0"/>
              <a:t>ею, где </a:t>
            </a:r>
            <a:r>
              <a:rPr lang="ru-RU" sz="2600" dirty="0"/>
              <a:t>проходили военные </a:t>
            </a:r>
            <a:r>
              <a:rPr lang="ru-RU" sz="2600" dirty="0" smtClean="0"/>
              <a:t>действия, </a:t>
            </a:r>
            <a:r>
              <a:rPr lang="ru-RU" sz="2600" dirty="0"/>
              <a:t>а Отечественной — потому что воевала вся Родина — всё Отечество.</a:t>
            </a:r>
          </a:p>
        </p:txBody>
      </p:sp>
    </p:spTree>
    <p:extLst>
      <p:ext uri="{BB962C8B-B14F-4D97-AF65-F5344CB8AC3E}">
        <p14:creationId xmlns:p14="http://schemas.microsoft.com/office/powerpoint/2010/main" val="2186231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ga\Desktop\zn3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011560"/>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30183" y="1203191"/>
            <a:ext cx="4572000" cy="4493538"/>
          </a:xfrm>
          <a:prstGeom prst="rect">
            <a:avLst/>
          </a:prstGeom>
        </p:spPr>
        <p:txBody>
          <a:bodyPr>
            <a:spAutoFit/>
          </a:bodyPr>
          <a:lstStyle/>
          <a:p>
            <a:r>
              <a:rPr lang="ru-RU" sz="2600" dirty="0" smtClean="0"/>
              <a:t>Солдат, воевавших за Родину, награждали боевыми наградами. После войны их стали называть ветеранами, то есть опытными военными. В честь героев, сражавшихся с врагами, были установлены памятники, а ежегодно, 9 Мая, в день, когда была объявлена наша победа, празднуется День Победы. </a:t>
            </a:r>
            <a:endParaRPr lang="ru-RU" sz="2600" dirty="0"/>
          </a:p>
        </p:txBody>
      </p:sp>
    </p:spTree>
    <p:extLst>
      <p:ext uri="{BB962C8B-B14F-4D97-AF65-F5344CB8AC3E}">
        <p14:creationId xmlns:p14="http://schemas.microsoft.com/office/powerpoint/2010/main" val="4025004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lga\Desktop\6,05,2020-8,05,2020\видео презентация 9 мая\post_5c9d4c06a24ea-600x3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56792"/>
            <a:ext cx="5254638" cy="32403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Olga\Desktop\zn3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1305147"/>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90712" y="6457890"/>
            <a:ext cx="6696744" cy="400110"/>
          </a:xfrm>
          <a:prstGeom prst="rect">
            <a:avLst/>
          </a:prstGeom>
          <a:noFill/>
        </p:spPr>
        <p:txBody>
          <a:bodyPr wrap="square" lIns="91440" tIns="45720" rIns="91440" bIns="45720">
            <a:spAutoFit/>
          </a:bodyPr>
          <a:lstStyle/>
          <a:p>
            <a:pPr algn="ct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 День Победы ветераны надевают свои ордена и медали</a:t>
            </a:r>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572351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Olga\Desktop\6,05,2020-8,05,2020\видео презентация 9 мая\post_5c9d4c0aecc4f-600x3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00808"/>
            <a:ext cx="4890120" cy="325193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Olga\Desktop\zn3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990600"/>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4456" y="6359971"/>
            <a:ext cx="8429992" cy="369332"/>
          </a:xfrm>
          <a:prstGeom prst="rect">
            <a:avLst/>
          </a:prstGeom>
        </p:spPr>
        <p:txBody>
          <a:bodyPr wrap="squar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 Параде Победы можно увидеть современные образцы военной техники</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523735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Olga\Desktop\6,05,2020-8,05,2020\9 мая 2\post_5c9d4ebd3b1be-600x3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00976"/>
            <a:ext cx="5050675" cy="305565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Olga\Desktop\zn3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3839" y="1124744"/>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6387313"/>
            <a:ext cx="6048672" cy="369332"/>
          </a:xfrm>
          <a:prstGeom prst="rect">
            <a:avLst/>
          </a:prstGeom>
        </p:spPr>
        <p:txBody>
          <a:bodyPr wrap="squar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Параде на День Победы участвуют тысячи военных</a:t>
            </a:r>
          </a:p>
        </p:txBody>
      </p:sp>
    </p:spTree>
    <p:extLst>
      <p:ext uri="{BB962C8B-B14F-4D97-AF65-F5344CB8AC3E}">
        <p14:creationId xmlns:p14="http://schemas.microsoft.com/office/powerpoint/2010/main" val="3224782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Olga\Desktop\6,05,2020-8,05,2020\видео презентация 9 мая\post_5c9d4c092263d-600x3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84784"/>
            <a:ext cx="5225399" cy="345638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Olga\Desktop\zn3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9007" y="1196752"/>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43939" y="6396335"/>
            <a:ext cx="6624736" cy="369332"/>
          </a:xfrm>
          <a:prstGeom prst="rect">
            <a:avLst/>
          </a:prstGeom>
        </p:spPr>
        <p:txBody>
          <a:bodyPr wrap="squar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День Победы мы поздравляем ветеранов и дарим им цветы</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557829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ga\Desktop\s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388"/>
            <a:ext cx="9120158" cy="685838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Olga\Desktop\zn3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978008"/>
            <a:ext cx="18288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Olga\Desktop\6,05,2020-8,05,2020\видео презентация 9 мая\post_5c9d4c09d3e72-60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628800"/>
            <a:ext cx="4644516"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7630" y="6491874"/>
            <a:ext cx="8734850" cy="338554"/>
          </a:xfrm>
          <a:prstGeom prst="rect">
            <a:avLst/>
          </a:prstGeom>
        </p:spPr>
        <p:txBody>
          <a:bodyPr wrap="square">
            <a:spAutoFit/>
          </a:bodyPr>
          <a:lstStyle/>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Награждение Орденами происходило в боевой обстановке сразу после совершения подвига</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171231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422</Words>
  <Application>Microsoft Office PowerPoint</Application>
  <PresentationFormat>Экран (4:3)</PresentationFormat>
  <Paragraphs>27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Olga</dc:creator>
  <cp:lastModifiedBy>Olga</cp:lastModifiedBy>
  <cp:revision>88</cp:revision>
  <dcterms:created xsi:type="dcterms:W3CDTF">2020-05-07T10:20:24Z</dcterms:created>
  <dcterms:modified xsi:type="dcterms:W3CDTF">2020-05-07T14:22:22Z</dcterms:modified>
</cp:coreProperties>
</file>